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499C1-682D-E9CD-65EC-E7CDBDB30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0D247-0FB4-F8CA-B3BC-BE92216D3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27410-4105-711F-CEB4-E2599E58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8413-F4C3-5760-3235-ABB96D63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12001-3365-4ED5-7F3E-611A39B1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80934-FEF9-1DCD-2161-383A438EC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D0959-017F-A9CC-C05D-B9A7EF7BD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D4F08-3965-E797-C3C6-96B4E2D98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F59F4-FBCA-78EE-27B9-E9593130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9150E-1541-008F-09D6-1E0D1C1D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0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A28BF5-36F0-7AC9-504C-94E6CF56C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8FBDC-46FC-8762-9AD1-CE30D678D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CF33B-D48B-8244-7CA7-67D03EDB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741D6-990D-02BB-69B6-0FF26DA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898D8-073C-2CDA-DB01-64FDB5A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5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913B-7C64-3CB7-3567-0EA7B82CC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C1371-1561-7BC7-E828-0F0638F1A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22725-1195-4686-B401-5CED3BA3B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EBB29-742A-1679-606F-28AF6D32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6E5B5-E095-DB4C-96CC-F11538EE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7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4507D-DA56-1C2E-EA9B-6BDE83D0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EC4A7-5B67-5F71-2B09-8776E041D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378F3-DA66-4398-1182-CBC50B092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AF75-CF7B-4596-37AB-AD1F56F6D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E0825-24DF-72BE-10F1-BA6CE9F3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3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F2C8-FEEA-2625-F9F7-AB6C30E6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39326-D561-6E5B-0D3A-20FC55794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98B3A-C465-24E6-C717-12892AEE3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764E2-2B7B-4533-6FFE-F154DD57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AF5FE-23C8-BEA9-A886-A09A3502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0227B-5E25-EAAA-9517-CACC8A8E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9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BBE86-303E-722D-B35A-D7CFB4F6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925CC-D7E6-E60E-858D-21D59A923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B96D12-525C-3FA4-89DA-657A0CA44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2AA5F-3B72-7092-44CB-7D3374ED8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29EC7C-E436-32EC-75F6-0898DF86A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48BE4A-1726-F46C-94C5-BFC599AE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9CEEE-6152-7E97-8825-3BB3D988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AA7D72-8C0A-BA9B-EC53-B57120A45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5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6FC50-A7BB-F2ED-3883-EA6B1E18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37DCED-16B8-85BC-4F4A-F0B82BE2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DB7BD-4937-0492-41C4-2D8EA6E6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F9BC6-D80E-586A-DBA1-89E39002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6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CA5D6-2BEF-772E-5FDB-2DA425A5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F5B51-7F13-B589-D45C-E73E2F20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9E2CA-C958-78B3-13B8-079E8A1C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1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E039-7F2F-FAA4-BB87-F9BE59EB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C0F9E-5A64-7DE9-4A7C-A456A8F9E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B99D4-6F58-3EA5-A241-EDD77110E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80445-6BF4-A3DC-BF6D-157DA752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7EA92-98FF-ECB5-E625-385DA698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909A8-8B8A-C010-44F0-F0E5FD33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2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86FA-C936-185E-46D1-5A7A7B7D1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96BA52-10B9-C002-699D-972AB0F39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B7C13-4A4F-55A5-72D2-DEF8D61B1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B4DC9-1F6E-6067-8412-D2852261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8F8E4-4C93-2491-57BD-B3B7D7BF9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0423E-4BC8-8F60-66E1-14BBDD36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0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9E9BC-2432-3742-2EF4-DDE9D23C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90F1D-F9B4-EB2A-FDCB-B6761E725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F710-1C88-6F71-0D60-8095ACF6E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FB6E5-FAFF-4ED8-9DB1-36ECBC8DE46D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62902-0CE8-DE94-8BC8-39AFEBA28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A36F0-C862-2F5A-7B55-5A5FC76CD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F1F6B4-930F-4B67-B17C-C3DE05BAF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7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2573CC2-7A12-6334-D15F-B8E80A5D9F95}"/>
              </a:ext>
            </a:extLst>
          </p:cNvPr>
          <p:cNvGrpSpPr/>
          <p:nvPr/>
        </p:nvGrpSpPr>
        <p:grpSpPr>
          <a:xfrm>
            <a:off x="1924050" y="629011"/>
            <a:ext cx="8343900" cy="5581289"/>
            <a:chOff x="1924050" y="629011"/>
            <a:chExt cx="8343900" cy="5581289"/>
          </a:xfrm>
        </p:grpSpPr>
        <p:pic>
          <p:nvPicPr>
            <p:cNvPr id="5" name="Picture 4" descr="A person waving his hand while standing on a road with cars&#10;&#10;Description automatically generated">
              <a:extLst>
                <a:ext uri="{FF2B5EF4-FFF2-40B4-BE49-F238E27FC236}">
                  <a16:creationId xmlns:a16="http://schemas.microsoft.com/office/drawing/2014/main" id="{34D68373-D97C-AA5B-EE08-B1EDA4297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4050" y="647700"/>
              <a:ext cx="8343900" cy="5562600"/>
            </a:xfrm>
            <a:prstGeom prst="rect">
              <a:avLst/>
            </a:prstGeom>
          </p:spPr>
        </p:pic>
        <p:pic>
          <p:nvPicPr>
            <p:cNvPr id="7" name="Picture 6" descr="A triangle shaped sign with a race track logo&#10;&#10;Description automatically generated">
              <a:extLst>
                <a:ext uri="{FF2B5EF4-FFF2-40B4-BE49-F238E27FC236}">
                  <a16:creationId xmlns:a16="http://schemas.microsoft.com/office/drawing/2014/main" id="{CC75ACF7-4C03-025A-CB45-810DE6DA3E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146" b="92500" l="313" r="99583">
                          <a14:foregroundMark x1="44108" y1="7708" x2="52033" y2="5000"/>
                          <a14:foregroundMark x1="52033" y1="5000" x2="53910" y2="13333"/>
                          <a14:foregroundMark x1="53910" y1="13333" x2="51929" y2="15625"/>
                          <a14:foregroundMark x1="48196" y1="3241" x2="46090" y2="10833"/>
                          <a14:foregroundMark x1="46090" y1="10833" x2="50156" y2="19167"/>
                          <a14:foregroundMark x1="50156" y1="19167" x2="56517" y2="7813"/>
                          <a14:foregroundMark x1="56517" y1="7813" x2="53293" y2="2566"/>
                          <a14:foregroundMark x1="45823" y1="3556" x2="43483" y2="6458"/>
                          <a14:foregroundMark x1="55370" y1="3750" x2="57977" y2="6771"/>
                          <a14:foregroundMark x1="50782" y1="11979" x2="50782" y2="11979"/>
                          <a14:foregroundMark x1="45360" y1="11042" x2="14286" y2="71354"/>
                          <a14:foregroundMark x1="14286" y1="71354" x2="11679" y2="74792"/>
                          <a14:foregroundMark x1="41502" y1="13854" x2="18040" y2="50729"/>
                          <a14:foregroundMark x1="18040" y1="50729" x2="14181" y2="54688"/>
                          <a14:foregroundMark x1="46194" y1="16875" x2="32534" y2="43125"/>
                          <a14:foregroundMark x1="49218" y1="20729" x2="38478" y2="37500"/>
                          <a14:foregroundMark x1="47341" y1="20938" x2="27112" y2="55417"/>
                          <a14:foregroundMark x1="35141" y1="40521" x2="16163" y2="70833"/>
                          <a14:foregroundMark x1="22106" y1="51042" x2="8863" y2="71354"/>
                          <a14:foregroundMark x1="11262" y1="67813" x2="4275" y2="79167"/>
                          <a14:foregroundMark x1="4275" y1="79167" x2="8238" y2="85833"/>
                          <a14:foregroundMark x1="8238" y1="85833" x2="9698" y2="86771"/>
                          <a14:foregroundMark x1="8759" y1="69688" x2="3441" y2="80208"/>
                          <a14:foregroundMark x1="3441" y1="80208" x2="5422" y2="84792"/>
                          <a14:foregroundMark x1="22419" y1="81354" x2="21585" y2="88646"/>
                          <a14:foregroundMark x1="80292" y1="78750" x2="83733" y2="90000"/>
                          <a14:foregroundMark x1="25026" y1="90000" x2="49948" y2="89375"/>
                          <a14:foregroundMark x1="49948" y1="89375" x2="67675" y2="90417"/>
                          <a14:foregroundMark x1="67675" y1="90417" x2="72367" y2="89063"/>
                          <a14:foregroundMark x1="9072" y1="85521" x2="16163" y2="85938"/>
                          <a14:foregroundMark x1="16163" y1="85938" x2="64859" y2="85104"/>
                          <a14:foregroundMark x1="64859" y1="85104" x2="80709" y2="85313"/>
                          <a14:foregroundMark x1="16475" y1="82604" x2="30553" y2="82708"/>
                          <a14:foregroundMark x1="30553" y1="82708" x2="74453" y2="80417"/>
                          <a14:foregroundMark x1="17310" y1="80000" x2="30136" y2="80313"/>
                          <a14:foregroundMark x1="30136" y1="80313" x2="63712" y2="78958"/>
                          <a14:foregroundMark x1="63712" y1="78958" x2="76642" y2="79167"/>
                          <a14:foregroundMark x1="19499" y1="77083" x2="49322" y2="79063"/>
                          <a14:foregroundMark x1="49322" y1="79063" x2="73827" y2="76250"/>
                          <a14:foregroundMark x1="55579" y1="14063" x2="69343" y2="40313"/>
                          <a14:foregroundMark x1="69343" y1="40313" x2="81439" y2="66458"/>
                          <a14:foregroundMark x1="81439" y1="66458" x2="88843" y2="73229"/>
                          <a14:foregroundMark x1="88843" y1="73229" x2="88947" y2="73229"/>
                          <a14:foregroundMark x1="55683" y1="14479" x2="86340" y2="62500"/>
                          <a14:foregroundMark x1="86340" y1="62500" x2="86340" y2="62500"/>
                          <a14:foregroundMark x1="58707" y1="10000" x2="67779" y2="31771"/>
                          <a14:foregroundMark x1="56934" y1="7604" x2="56934" y2="7604"/>
                          <a14:foregroundMark x1="56934" y1="7604" x2="60792" y2="27083"/>
                          <a14:foregroundMark x1="54327" y1="16771" x2="60271" y2="30000"/>
                          <a14:foregroundMark x1="52555" y1="18958" x2="61314" y2="38125"/>
                          <a14:foregroundMark x1="61314" y1="38125" x2="61314" y2="38125"/>
                          <a14:foregroundMark x1="49635" y1="15937" x2="58186" y2="28438"/>
                          <a14:foregroundMark x1="49322" y1="6458" x2="52555" y2="18854"/>
                          <a14:foregroundMark x1="47341" y1="8125" x2="38582" y2="19375"/>
                          <a14:foregroundMark x1="43483" y1="7187" x2="38373" y2="17188"/>
                          <a14:foregroundMark x1="54536" y1="2917" x2="54536" y2="2917"/>
                          <a14:foregroundMark x1="64234" y1="18958" x2="97080" y2="78438"/>
                          <a14:foregroundMark x1="97080" y1="78438" x2="96872" y2="88125"/>
                          <a14:foregroundMark x1="96872" y1="88125" x2="90928" y2="90833"/>
                          <a14:foregroundMark x1="99166" y1="86979" x2="99166" y2="86979"/>
                          <a14:foregroundMark x1="95829" y1="85729" x2="86027" y2="80521"/>
                          <a14:foregroundMark x1="86027" y1="80521" x2="90511" y2="73854"/>
                          <a14:foregroundMark x1="90511" y1="73854" x2="91554" y2="74896"/>
                          <a14:foregroundMark x1="79249" y1="68542" x2="86653" y2="79063"/>
                          <a14:foregroundMark x1="82273" y1="63125" x2="87174" y2="74688"/>
                          <a14:foregroundMark x1="87174" y1="74688" x2="83525" y2="70417"/>
                          <a14:foregroundMark x1="74244" y1="54479" x2="78936" y2="64688"/>
                          <a14:foregroundMark x1="78936" y1="64688" x2="77789" y2="63542"/>
                          <a14:foregroundMark x1="71637" y1="50313" x2="75495" y2="61563"/>
                          <a14:foregroundMark x1="75495" y1="61563" x2="72993" y2="58333"/>
                          <a14:foregroundMark x1="66111" y1="40313" x2="71116" y2="51250"/>
                          <a14:foregroundMark x1="71116" y1="51250" x2="69030" y2="45625"/>
                          <a14:foregroundMark x1="63712" y1="32292" x2="70177" y2="49479"/>
                          <a14:foregroundMark x1="62565" y1="34792" x2="68092" y2="51979"/>
                          <a14:foregroundMark x1="68926" y1="77708" x2="35036" y2="77708"/>
                          <a14:foregroundMark x1="35036" y1="77708" x2="33368" y2="76979"/>
                          <a14:foregroundMark x1="70282" y1="73854" x2="40563" y2="78229"/>
                          <a14:foregroundMark x1="14286" y1="75625" x2="15537" y2="81667"/>
                          <a14:foregroundMark x1="11887" y1="73021" x2="11366" y2="83333"/>
                          <a14:foregroundMark x1="7716" y1="77396" x2="9698" y2="88333"/>
                          <a14:foregroundMark x1="9698" y1="88333" x2="8029" y2="84688"/>
                          <a14:foregroundMark x1="5631" y1="77708" x2="5005" y2="80000"/>
                          <a14:foregroundMark x1="2711" y1="76250" x2="1981" y2="83333"/>
                          <a14:foregroundMark x1="43483" y1="4688" x2="43483" y2="4688"/>
                          <a14:foregroundMark x1="43483" y1="4688" x2="41919" y2="6771"/>
                          <a14:foregroundMark x1="42231" y1="5938" x2="44317" y2="3958"/>
                          <a14:foregroundMark x1="55996" y1="3750" x2="57039" y2="4688"/>
                          <a14:foregroundMark x1="209" y1="86146" x2="6257" y2="91042"/>
                          <a14:foregroundMark x1="6257" y1="91042" x2="9593" y2="91771"/>
                          <a14:foregroundMark x1="16475" y1="77708" x2="17205" y2="79479"/>
                          <a14:foregroundMark x1="93639" y1="77813" x2="87591" y2="86563"/>
                          <a14:foregroundMark x1="99254" y1="86248" x2="97706" y2="87708"/>
                          <a14:foregroundMark x1="99583" y1="85938" x2="99310" y2="86196"/>
                          <a14:foregroundMark x1="98749" y1="86563" x2="97497" y2="87708"/>
                          <a14:foregroundMark x1="56204" y1="3750" x2="58186" y2="5625"/>
                          <a14:foregroundMark x1="56934" y1="3750" x2="58707" y2="5313"/>
                          <a14:foregroundMark x1="55266" y1="2188" x2="54630" y2="2100"/>
                          <a14:foregroundMark x1="521" y1="79688" x2="521" y2="79688"/>
                          <a14:foregroundMark x1="2503" y1="86250" x2="2503" y2="86250"/>
                          <a14:foregroundMark x1="7404" y1="70417" x2="18040" y2="54167"/>
                          <a14:foregroundMark x1="25965" y1="57813" x2="18561" y2="74792"/>
                          <a14:foregroundMark x1="18561" y1="74792" x2="17310" y2="74583"/>
                          <a14:foregroundMark x1="9072" y1="89583" x2="39937" y2="88438"/>
                          <a14:foregroundMark x1="39937" y1="88438" x2="68405" y2="89792"/>
                          <a14:foregroundMark x1="68405" y1="89792" x2="86131" y2="87917"/>
                          <a14:foregroundMark x1="88425" y1="89583" x2="14077" y2="90833"/>
                          <a14:foregroundMark x1="26694" y1="85729" x2="40772" y2="86875"/>
                          <a14:foregroundMark x1="27946" y1="91771" x2="27946" y2="91771"/>
                          <a14:foregroundMark x1="33785" y1="91458" x2="33785" y2="91458"/>
                          <a14:foregroundMark x1="36392" y1="91771" x2="46281" y2="92291"/>
                          <a14:foregroundMark x1="54216" y1="92242" x2="72576" y2="91042"/>
                          <a14:foregroundMark x1="72576" y1="91042" x2="73097" y2="91042"/>
                          <a14:foregroundMark x1="46820" y1="2396" x2="46820" y2="2396"/>
                          <a14:foregroundMark x1="48801" y1="2292" x2="46090" y2="3021"/>
                          <a14:foregroundMark x1="49844" y1="2083" x2="45673" y2="3125"/>
                          <a14:foregroundMark x1="47862" y1="2604" x2="54119" y2="2604"/>
                          <a14:foregroundMark x1="54223" y1="3333" x2="52033" y2="1563"/>
                          <a14:foregroundMark x1="54432" y1="3021" x2="52033" y2="1667"/>
                          <a14:foregroundMark x1="50261" y1="1875" x2="46194" y2="3125"/>
                          <a14:foregroundMark x1="46194" y1="2292" x2="48279" y2="2083"/>
                          <a14:foregroundMark x1="53493" y1="1146" x2="54953" y2="3333"/>
                          <a14:backgroundMark x1="50469" y1="92917" x2="50469" y2="92917"/>
                          <a14:backgroundMark x1="50261" y1="92917" x2="48801" y2="92917"/>
                          <a14:backgroundMark x1="50052" y1="93021" x2="53389" y2="93438"/>
                          <a14:backgroundMark x1="49114" y1="92917" x2="46403" y2="92500"/>
                          <a14:backgroundMark x1="99062" y1="89271" x2="99791" y2="88333"/>
                          <a14:backgroundMark x1="99791" y1="89271" x2="99791" y2="87708"/>
                          <a14:backgroundMark x1="313" y1="89583" x2="313" y2="8958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1640" y="629011"/>
              <a:ext cx="1820062" cy="182196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C3D9E9-751D-CBD5-E8DB-69025CD389F5}"/>
                </a:ext>
              </a:extLst>
            </p:cNvPr>
            <p:cNvSpPr/>
            <p:nvPr/>
          </p:nvSpPr>
          <p:spPr>
            <a:xfrm>
              <a:off x="1924050" y="5448693"/>
              <a:ext cx="8343900" cy="761607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VOLUNTEER OPPORTUNITY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C119C2-811F-69C0-63E2-DD9182537962}"/>
                </a:ext>
              </a:extLst>
            </p:cNvPr>
            <p:cNvSpPr txBox="1"/>
            <p:nvPr/>
          </p:nvSpPr>
          <p:spPr>
            <a:xfrm>
              <a:off x="1998483" y="647700"/>
              <a:ext cx="4979120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n w="660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dist="38100" dir="2700000" algn="tl" rotWithShape="0">
                      <a:srgbClr val="FFC000"/>
                    </a:outerShdw>
                  </a:effectLst>
                </a:rPr>
                <a:t>66</a:t>
              </a:r>
              <a:r>
                <a:rPr lang="en-US" sz="2800" b="1" baseline="30000" dirty="0">
                  <a:ln w="660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dist="38100" dir="2700000" algn="tl" rotWithShape="0">
                      <a:srgbClr val="FFC000"/>
                    </a:outerShdw>
                  </a:effectLst>
                </a:rPr>
                <a:t>TH</a:t>
              </a:r>
              <a:r>
                <a:rPr lang="en-US" sz="2800" b="1" dirty="0">
                  <a:ln w="660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dist="38100" dir="2700000" algn="tl" rotWithShape="0">
                      <a:srgbClr val="FFC000"/>
                    </a:outerShdw>
                  </a:effectLst>
                </a:rPr>
                <a:t> LEAVITT MACHINERY</a:t>
              </a:r>
            </a:p>
            <a:p>
              <a:r>
                <a:rPr lang="en-US" sz="2800" b="1" dirty="0">
                  <a:ln w="660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dist="38100" dir="2700000" algn="tl" rotWithShape="0">
                      <a:srgbClr val="FFC000"/>
                    </a:outerShdw>
                  </a:effectLst>
                </a:rPr>
                <a:t>KNOX MOUNTAIN HILL CLIMB</a:t>
              </a:r>
            </a:p>
            <a:p>
              <a:r>
                <a:rPr lang="en-US" sz="2800" b="1" dirty="0">
                  <a:ln w="6600">
                    <a:solidFill>
                      <a:schemeClr val="tx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dist="38100" dir="2700000" algn="tl" rotWithShape="0">
                      <a:srgbClr val="FFC000"/>
                    </a:outerShdw>
                  </a:effectLst>
                </a:rPr>
                <a:t>MAY 17 &amp; 18,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3534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 Empey</dc:creator>
  <cp:lastModifiedBy>Kimberley Krell</cp:lastModifiedBy>
  <cp:revision>3</cp:revision>
  <dcterms:created xsi:type="dcterms:W3CDTF">2025-01-24T04:45:08Z</dcterms:created>
  <dcterms:modified xsi:type="dcterms:W3CDTF">2025-01-24T20:28:58Z</dcterms:modified>
</cp:coreProperties>
</file>